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302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03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307243-56B5-4D0F-8E3C-4842EC60522F}"/>
              </a:ext>
            </a:extLst>
          </p:cNvPr>
          <p:cNvSpPr txBox="1"/>
          <p:nvPr/>
        </p:nvSpPr>
        <p:spPr>
          <a:xfrm>
            <a:off x="172720" y="5872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4a. </a:t>
            </a:r>
            <a:r>
              <a:rPr lang="nl-NL" b="1" dirty="0" err="1">
                <a:solidFill>
                  <a:schemeClr val="bg1"/>
                </a:solidFill>
              </a:rPr>
              <a:t>Kamerdal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E43432-BE22-C40A-F48C-2AC93C97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0F99E72-E441-81F8-7076-7937F1BD0ED6}"/>
              </a:ext>
            </a:extLst>
          </p:cNvPr>
          <p:cNvSpPr txBox="1"/>
          <p:nvPr/>
        </p:nvSpPr>
        <p:spPr>
          <a:xfrm>
            <a:off x="955040" y="2007860"/>
            <a:ext cx="983488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		Tijd nemen voor Natuurbeleving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3600" b="1" dirty="0">
                <a:solidFill>
                  <a:schemeClr val="bg1"/>
                </a:solidFill>
              </a:rPr>
              <a:t>				Het Orgoon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3600" b="1" dirty="0">
                <a:solidFill>
                  <a:schemeClr val="bg1"/>
                </a:solidFill>
              </a:rPr>
              <a:t>			Meditatie op het leven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Winter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B63042A-C708-46F4-8283-732C7243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BC7498-E9CC-4C2F-95FF-65720B0F0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1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7BD006-B5B1-4319-99C0-DA95EDE04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" y="0"/>
            <a:ext cx="12094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C6C254-DDCF-45E2-BD6F-FBCFBC5AF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8" y="0"/>
            <a:ext cx="914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B08B98-0DB9-4DEF-81EB-BEDD2002B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3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307243-56B5-4D0F-8E3C-4842EC60522F}"/>
              </a:ext>
            </a:extLst>
          </p:cNvPr>
          <p:cNvSpPr txBox="1"/>
          <p:nvPr/>
        </p:nvSpPr>
        <p:spPr>
          <a:xfrm>
            <a:off x="172720" y="5872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4a. </a:t>
            </a:r>
            <a:r>
              <a:rPr lang="nl-NL" b="1" dirty="0" err="1">
                <a:solidFill>
                  <a:schemeClr val="bg1"/>
                </a:solidFill>
              </a:rPr>
              <a:t>Kamerdal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E43432-BE22-C40A-F48C-2AC93C97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0F99E72-E441-81F8-7076-7937F1BD0ED6}"/>
              </a:ext>
            </a:extLst>
          </p:cNvPr>
          <p:cNvSpPr txBox="1"/>
          <p:nvPr/>
        </p:nvSpPr>
        <p:spPr>
          <a:xfrm>
            <a:off x="955040" y="1016000"/>
            <a:ext cx="9906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		Tijd nemen voor Natuurbeleving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3600" b="1" dirty="0">
                <a:solidFill>
                  <a:schemeClr val="bg1"/>
                </a:solidFill>
              </a:rPr>
              <a:t>				Het Orgoon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3600" b="1" dirty="0">
                <a:solidFill>
                  <a:schemeClr val="bg1"/>
                </a:solidFill>
              </a:rPr>
              <a:t>			Meditatie op het leven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Voorjaar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D3D8DE-4BF0-43A8-AA03-44BD06CD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95" y="0"/>
            <a:ext cx="914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4C3789-DA01-4EDE-A7AC-C10C7102B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95" y="0"/>
            <a:ext cx="914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B166B-0170-45E7-0D41-1ADEEC3D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870A516-19B3-4543-1DA1-01577A2B9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903"/>
            <a:ext cx="12192000" cy="9140393"/>
          </a:xfrm>
        </p:spPr>
      </p:pic>
    </p:spTree>
    <p:extLst>
      <p:ext uri="{BB962C8B-B14F-4D97-AF65-F5344CB8AC3E}">
        <p14:creationId xmlns:p14="http://schemas.microsoft.com/office/powerpoint/2010/main" val="22027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286700-169F-4AD8-B671-D498FBFE7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D281312-7A14-4846-AEDF-2024FE361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4" y="0"/>
            <a:ext cx="595563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A5DB62-4D85-4972-946D-445916950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4" y="0"/>
            <a:ext cx="9139591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0AB7060-78F4-40B0-B3A3-051BB7595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40E20A-29CD-4386-AA51-A0C78F60A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2"/>
            <a:ext cx="12192000" cy="68472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9D2C15-9B90-4593-9D63-5D595A60C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6"/>
            <a:ext cx="12192000" cy="68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FC7010B-0DC2-4C8E-BD54-3C5EA5CFF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53" y="0"/>
            <a:ext cx="501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D02F93-9ABD-4688-914B-9D04EA237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21C5B9-4AC5-45D0-98F7-127DF508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ECA9B4-1836-470E-A689-B1F685349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AFA48DA-CB6A-459E-86EF-76D91CFEE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134"/>
            <a:ext cx="12192000" cy="82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9E31D5-0D27-4692-A70A-0CD0674FE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0C1DA39-20C3-4C58-9D95-54C7F917E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57" y="0"/>
            <a:ext cx="98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B05028A-831A-4461-9DC0-18C9F1CA6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307243-56B5-4D0F-8E3C-4842EC60522F}"/>
              </a:ext>
            </a:extLst>
          </p:cNvPr>
          <p:cNvSpPr txBox="1"/>
          <p:nvPr/>
        </p:nvSpPr>
        <p:spPr>
          <a:xfrm>
            <a:off x="172720" y="5872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4a. </a:t>
            </a:r>
            <a:r>
              <a:rPr lang="nl-NL" b="1" dirty="0" err="1">
                <a:solidFill>
                  <a:schemeClr val="bg1"/>
                </a:solidFill>
              </a:rPr>
              <a:t>Kamerdal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E43432-BE22-C40A-F48C-2AC93C97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62" y="0"/>
            <a:ext cx="12900942" cy="725678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0F99E72-E441-81F8-7076-7937F1BD0ED6}"/>
              </a:ext>
            </a:extLst>
          </p:cNvPr>
          <p:cNvSpPr txBox="1"/>
          <p:nvPr/>
        </p:nvSpPr>
        <p:spPr>
          <a:xfrm>
            <a:off x="955040" y="2007860"/>
            <a:ext cx="983488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		Tijd nemen voor Natuurbeleving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3600" b="1" dirty="0">
                <a:solidFill>
                  <a:schemeClr val="bg1"/>
                </a:solidFill>
              </a:rPr>
              <a:t>				Het Orgoon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3600" b="1" dirty="0">
                <a:solidFill>
                  <a:schemeClr val="bg1"/>
                </a:solidFill>
              </a:rPr>
              <a:t>			Meditatie op het leven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Zomer</a:t>
            </a: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sz="3600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57EB64-1950-491F-8185-05887DE34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0" y="0"/>
            <a:ext cx="10979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666D31D-AD9D-4F05-9952-D9469B86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60DA7C-85E9-40DD-B9EE-1E877640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40" y="0"/>
            <a:ext cx="748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497021-4E7F-4934-A234-EBC7B3599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" y="-675640"/>
            <a:ext cx="12303760" cy="79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49761A8-31A6-4952-947D-AD8723AE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EBA95A-518F-4A35-9FC3-B734BD174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381"/>
            <a:ext cx="12192000" cy="764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E75559-A6DD-4C9C-B1E5-1E14288B8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1"/>
            <a:ext cx="12192000" cy="6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F67B1A-74E1-4B40-B67A-63A79ACF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298" y="0"/>
            <a:ext cx="14065972" cy="78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CCB1FA-1A13-4B30-8A38-D9E9574F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0"/>
            <a:ext cx="1274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5ADF61-E692-43CC-BDBC-B8C7C0D42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5E906C-6167-44A0-B0A7-DF1460FC3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F666C48-86E8-43ED-9417-9C9A9F1E3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DB917A-96DF-4394-BBD7-196B29EB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1" y="0"/>
            <a:ext cx="1076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66D808-F8D6-430C-881A-A7CA7F56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709C1A-D69C-4FD2-A554-33152749F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35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E15925-9B20-44A9-B696-FC34F5F0F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" y="0"/>
            <a:ext cx="12364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8C60F0B-77FD-4A44-9D2F-FF4CC4CE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4BF522-4737-488A-BE7A-1951D473D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71" y="0"/>
            <a:ext cx="9141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E589C8-12DC-4DC8-80A2-262063FA4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0" y="0"/>
            <a:ext cx="1003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169774-1B06-49B5-92BB-F07EA3304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5" y="0"/>
            <a:ext cx="10987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97514F-5143-48C4-BAAF-E7DC76ED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B82DEA-28AE-4A84-B90F-1BEB38BAB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82" y="0"/>
            <a:ext cx="914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0">
        <p:split orient="vert"/>
      </p:transition>
    </mc:Choice>
    <mc:Fallback xmlns="">
      <p:transition spd="slow" advTm="53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102</Words>
  <Application>Microsoft Office PowerPoint</Application>
  <PresentationFormat>Breedbeeld</PresentationFormat>
  <Paragraphs>70</Paragraphs>
  <Slides>44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24</cp:revision>
  <dcterms:created xsi:type="dcterms:W3CDTF">2022-03-19T22:36:29Z</dcterms:created>
  <dcterms:modified xsi:type="dcterms:W3CDTF">2022-10-23T13:59:25Z</dcterms:modified>
</cp:coreProperties>
</file>